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1" roundtripDataSignature="AMtx7mhxNq/cIyvwCuROL4fBhxgQTgbi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1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샘플 데이터. 강남구로 변경할 필요. ㅇ </a:t>
            </a:r>
            <a:endParaRPr/>
          </a:p>
        </p:txBody>
      </p:sp>
      <p:sp>
        <p:nvSpPr>
          <p:cNvPr id="449" name="Google Shape;449;p33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3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4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4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4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4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3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4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4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4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6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4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7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6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7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1번 백암순대 / 2번 테라스룸(퓨전양식)/ 3번 영동원삼겹살</a:t>
            </a:r>
            <a:endParaRPr/>
          </a:p>
        </p:txBody>
      </p:sp>
      <p:sp>
        <p:nvSpPr>
          <p:cNvPr id="768" name="Google Shape;768;p7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8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8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8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13" Type="http://schemas.openxmlformats.org/officeDocument/2006/relationships/image" Target="../media/image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5" Type="http://schemas.openxmlformats.org/officeDocument/2006/relationships/image" Target="../media/image20.png"/><Relationship Id="rId14" Type="http://schemas.openxmlformats.org/officeDocument/2006/relationships/image" Target="../media/image2.png"/><Relationship Id="rId16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18.png"/><Relationship Id="rId6" Type="http://schemas.openxmlformats.org/officeDocument/2006/relationships/image" Target="../media/image1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08.png"/><Relationship Id="rId6" Type="http://schemas.openxmlformats.org/officeDocument/2006/relationships/image" Target="../media/image1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19.png"/><Relationship Id="rId6" Type="http://schemas.openxmlformats.org/officeDocument/2006/relationships/image" Target="../media/image1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09.png"/><Relationship Id="rId6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12.png"/><Relationship Id="rId6" Type="http://schemas.openxmlformats.org/officeDocument/2006/relationships/image" Target="../media/image1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13.png"/><Relationship Id="rId6" Type="http://schemas.openxmlformats.org/officeDocument/2006/relationships/image" Target="../media/image1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14.png"/><Relationship Id="rId6" Type="http://schemas.openxmlformats.org/officeDocument/2006/relationships/image" Target="../media/image111.png"/><Relationship Id="rId7" Type="http://schemas.openxmlformats.org/officeDocument/2006/relationships/image" Target="../media/image115.png"/><Relationship Id="rId8" Type="http://schemas.openxmlformats.org/officeDocument/2006/relationships/image" Target="../media/image1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35.png"/><Relationship Id="rId6" Type="http://schemas.openxmlformats.org/officeDocument/2006/relationships/image" Target="../media/image139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11" Type="http://schemas.openxmlformats.org/officeDocument/2006/relationships/image" Target="../media/image11.png"/><Relationship Id="rId10" Type="http://schemas.openxmlformats.org/officeDocument/2006/relationships/image" Target="../media/image22.png"/><Relationship Id="rId21" Type="http://schemas.openxmlformats.org/officeDocument/2006/relationships/image" Target="../media/image53.png"/><Relationship Id="rId13" Type="http://schemas.openxmlformats.org/officeDocument/2006/relationships/image" Target="../media/image1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15" Type="http://schemas.openxmlformats.org/officeDocument/2006/relationships/image" Target="../media/image25.png"/><Relationship Id="rId14" Type="http://schemas.openxmlformats.org/officeDocument/2006/relationships/image" Target="../media/image15.png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5" Type="http://schemas.openxmlformats.org/officeDocument/2006/relationships/image" Target="../media/image13.png"/><Relationship Id="rId19" Type="http://schemas.openxmlformats.org/officeDocument/2006/relationships/image" Target="../media/image48.png"/><Relationship Id="rId6" Type="http://schemas.openxmlformats.org/officeDocument/2006/relationships/image" Target="../media/image12.png"/><Relationship Id="rId18" Type="http://schemas.openxmlformats.org/officeDocument/2006/relationships/image" Target="../media/image28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36.png"/><Relationship Id="rId6" Type="http://schemas.openxmlformats.org/officeDocument/2006/relationships/image" Target="../media/image111.png"/><Relationship Id="rId7" Type="http://schemas.openxmlformats.org/officeDocument/2006/relationships/image" Target="../media/image115.png"/><Relationship Id="rId8" Type="http://schemas.openxmlformats.org/officeDocument/2006/relationships/image" Target="../media/image1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26.png"/><Relationship Id="rId6" Type="http://schemas.openxmlformats.org/officeDocument/2006/relationships/image" Target="../media/image1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23.png"/><Relationship Id="rId6" Type="http://schemas.openxmlformats.org/officeDocument/2006/relationships/image" Target="../media/image1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9.png"/><Relationship Id="rId4" Type="http://schemas.openxmlformats.org/officeDocument/2006/relationships/image" Target="../media/image1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25.png"/><Relationship Id="rId6" Type="http://schemas.openxmlformats.org/officeDocument/2006/relationships/image" Target="../media/image1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24.png"/><Relationship Id="rId6" Type="http://schemas.openxmlformats.org/officeDocument/2006/relationships/image" Target="../media/image1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37.png"/><Relationship Id="rId6" Type="http://schemas.openxmlformats.org/officeDocument/2006/relationships/image" Target="../media/image1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38.png"/><Relationship Id="rId6" Type="http://schemas.openxmlformats.org/officeDocument/2006/relationships/image" Target="../media/image111.png"/><Relationship Id="rId7" Type="http://schemas.openxmlformats.org/officeDocument/2006/relationships/image" Target="../media/image115.png"/><Relationship Id="rId8" Type="http://schemas.openxmlformats.org/officeDocument/2006/relationships/image" Target="../media/image1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64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22" Type="http://schemas.openxmlformats.org/officeDocument/2006/relationships/image" Target="../media/image59.png"/><Relationship Id="rId21" Type="http://schemas.openxmlformats.org/officeDocument/2006/relationships/image" Target="../media/image45.png"/><Relationship Id="rId24" Type="http://schemas.openxmlformats.org/officeDocument/2006/relationships/image" Target="../media/image61.png"/><Relationship Id="rId23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Relationship Id="rId26" Type="http://schemas.openxmlformats.org/officeDocument/2006/relationships/image" Target="../media/image66.png"/><Relationship Id="rId25" Type="http://schemas.openxmlformats.org/officeDocument/2006/relationships/image" Target="../media/image54.png"/><Relationship Id="rId28" Type="http://schemas.openxmlformats.org/officeDocument/2006/relationships/image" Target="../media/image68.png"/><Relationship Id="rId27" Type="http://schemas.openxmlformats.org/officeDocument/2006/relationships/image" Target="../media/image56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29" Type="http://schemas.openxmlformats.org/officeDocument/2006/relationships/image" Target="../media/image55.png"/><Relationship Id="rId7" Type="http://schemas.openxmlformats.org/officeDocument/2006/relationships/image" Target="../media/image37.png"/><Relationship Id="rId8" Type="http://schemas.openxmlformats.org/officeDocument/2006/relationships/image" Target="../media/image33.png"/><Relationship Id="rId31" Type="http://schemas.openxmlformats.org/officeDocument/2006/relationships/image" Target="../media/image58.png"/><Relationship Id="rId30" Type="http://schemas.openxmlformats.org/officeDocument/2006/relationships/image" Target="../media/image62.png"/><Relationship Id="rId11" Type="http://schemas.openxmlformats.org/officeDocument/2006/relationships/image" Target="../media/image34.png"/><Relationship Id="rId10" Type="http://schemas.openxmlformats.org/officeDocument/2006/relationships/image" Target="../media/image36.png"/><Relationship Id="rId13" Type="http://schemas.openxmlformats.org/officeDocument/2006/relationships/image" Target="../media/image49.png"/><Relationship Id="rId12" Type="http://schemas.openxmlformats.org/officeDocument/2006/relationships/image" Target="../media/image40.png"/><Relationship Id="rId15" Type="http://schemas.openxmlformats.org/officeDocument/2006/relationships/image" Target="../media/image50.png"/><Relationship Id="rId14" Type="http://schemas.openxmlformats.org/officeDocument/2006/relationships/image" Target="../media/image44.png"/><Relationship Id="rId17" Type="http://schemas.openxmlformats.org/officeDocument/2006/relationships/image" Target="../media/image52.png"/><Relationship Id="rId16" Type="http://schemas.openxmlformats.org/officeDocument/2006/relationships/image" Target="../media/image51.png"/><Relationship Id="rId19" Type="http://schemas.openxmlformats.org/officeDocument/2006/relationships/image" Target="../media/image38.png"/><Relationship Id="rId18" Type="http://schemas.openxmlformats.org/officeDocument/2006/relationships/image" Target="../media/image4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42.png"/><Relationship Id="rId6" Type="http://schemas.openxmlformats.org/officeDocument/2006/relationships/image" Target="../media/image1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Relationship Id="rId5" Type="http://schemas.openxmlformats.org/officeDocument/2006/relationships/image" Target="../media/image147.png"/><Relationship Id="rId6" Type="http://schemas.openxmlformats.org/officeDocument/2006/relationships/image" Target="../media/image111.png"/><Relationship Id="rId7" Type="http://schemas.openxmlformats.org/officeDocument/2006/relationships/image" Target="../media/image115.png"/><Relationship Id="rId8" Type="http://schemas.openxmlformats.org/officeDocument/2006/relationships/image" Target="../media/image1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161.png"/><Relationship Id="rId9" Type="http://schemas.openxmlformats.org/officeDocument/2006/relationships/image" Target="../media/image151.png"/><Relationship Id="rId5" Type="http://schemas.openxmlformats.org/officeDocument/2006/relationships/image" Target="../media/image158.png"/><Relationship Id="rId6" Type="http://schemas.openxmlformats.org/officeDocument/2006/relationships/image" Target="../media/image154.png"/><Relationship Id="rId7" Type="http://schemas.openxmlformats.org/officeDocument/2006/relationships/image" Target="../media/image148.png"/><Relationship Id="rId8" Type="http://schemas.openxmlformats.org/officeDocument/2006/relationships/image" Target="../media/image1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9.png"/><Relationship Id="rId4" Type="http://schemas.openxmlformats.org/officeDocument/2006/relationships/image" Target="../media/image163.png"/><Relationship Id="rId9" Type="http://schemas.openxmlformats.org/officeDocument/2006/relationships/image" Target="../media/image155.png"/><Relationship Id="rId5" Type="http://schemas.openxmlformats.org/officeDocument/2006/relationships/image" Target="../media/image159.png"/><Relationship Id="rId6" Type="http://schemas.openxmlformats.org/officeDocument/2006/relationships/image" Target="../media/image153.png"/><Relationship Id="rId7" Type="http://schemas.openxmlformats.org/officeDocument/2006/relationships/image" Target="../media/image165.png"/><Relationship Id="rId8" Type="http://schemas.openxmlformats.org/officeDocument/2006/relationships/image" Target="../media/image167.png"/><Relationship Id="rId10" Type="http://schemas.openxmlformats.org/officeDocument/2006/relationships/image" Target="../media/image1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71.png"/><Relationship Id="rId6" Type="http://schemas.openxmlformats.org/officeDocument/2006/relationships/image" Target="../media/image170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.png"/><Relationship Id="rId22" Type="http://schemas.openxmlformats.org/officeDocument/2006/relationships/image" Target="../media/image81.png"/><Relationship Id="rId21" Type="http://schemas.openxmlformats.org/officeDocument/2006/relationships/image" Target="../media/image79.png"/><Relationship Id="rId24" Type="http://schemas.openxmlformats.org/officeDocument/2006/relationships/image" Target="../media/image80.png"/><Relationship Id="rId23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64.png"/><Relationship Id="rId9" Type="http://schemas.openxmlformats.org/officeDocument/2006/relationships/image" Target="../media/image74.png"/><Relationship Id="rId26" Type="http://schemas.openxmlformats.org/officeDocument/2006/relationships/image" Target="../media/image94.png"/><Relationship Id="rId25" Type="http://schemas.openxmlformats.org/officeDocument/2006/relationships/image" Target="../media/image83.png"/><Relationship Id="rId28" Type="http://schemas.openxmlformats.org/officeDocument/2006/relationships/image" Target="../media/image87.png"/><Relationship Id="rId27" Type="http://schemas.openxmlformats.org/officeDocument/2006/relationships/image" Target="../media/image84.png"/><Relationship Id="rId5" Type="http://schemas.openxmlformats.org/officeDocument/2006/relationships/image" Target="../media/image57.png"/><Relationship Id="rId6" Type="http://schemas.openxmlformats.org/officeDocument/2006/relationships/image" Target="../media/image72.png"/><Relationship Id="rId29" Type="http://schemas.openxmlformats.org/officeDocument/2006/relationships/image" Target="../media/image23.png"/><Relationship Id="rId7" Type="http://schemas.openxmlformats.org/officeDocument/2006/relationships/image" Target="../media/image69.png"/><Relationship Id="rId8" Type="http://schemas.openxmlformats.org/officeDocument/2006/relationships/image" Target="../media/image60.png"/><Relationship Id="rId31" Type="http://schemas.openxmlformats.org/officeDocument/2006/relationships/image" Target="../media/image86.png"/><Relationship Id="rId30" Type="http://schemas.openxmlformats.org/officeDocument/2006/relationships/image" Target="../media/image85.png"/><Relationship Id="rId11" Type="http://schemas.openxmlformats.org/officeDocument/2006/relationships/image" Target="../media/image71.png"/><Relationship Id="rId10" Type="http://schemas.openxmlformats.org/officeDocument/2006/relationships/image" Target="../media/image77.png"/><Relationship Id="rId13" Type="http://schemas.openxmlformats.org/officeDocument/2006/relationships/image" Target="../media/image76.png"/><Relationship Id="rId12" Type="http://schemas.openxmlformats.org/officeDocument/2006/relationships/image" Target="../media/image63.png"/><Relationship Id="rId15" Type="http://schemas.openxmlformats.org/officeDocument/2006/relationships/image" Target="../media/image78.png"/><Relationship Id="rId14" Type="http://schemas.openxmlformats.org/officeDocument/2006/relationships/image" Target="../media/image82.png"/><Relationship Id="rId17" Type="http://schemas.openxmlformats.org/officeDocument/2006/relationships/image" Target="../media/image67.png"/><Relationship Id="rId16" Type="http://schemas.openxmlformats.org/officeDocument/2006/relationships/image" Target="../media/image65.png"/><Relationship Id="rId19" Type="http://schemas.openxmlformats.org/officeDocument/2006/relationships/image" Target="../media/image70.png"/><Relationship Id="rId18" Type="http://schemas.openxmlformats.org/officeDocument/2006/relationships/image" Target="../media/image7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68.png"/><Relationship Id="rId6" Type="http://schemas.openxmlformats.org/officeDocument/2006/relationships/image" Target="../media/image174.png"/><Relationship Id="rId7" Type="http://schemas.openxmlformats.org/officeDocument/2006/relationships/image" Target="../media/image16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75.png"/><Relationship Id="rId6" Type="http://schemas.openxmlformats.org/officeDocument/2006/relationships/image" Target="../media/image178.png"/><Relationship Id="rId7" Type="http://schemas.openxmlformats.org/officeDocument/2006/relationships/image" Target="../media/image1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81.png"/><Relationship Id="rId6" Type="http://schemas.openxmlformats.org/officeDocument/2006/relationships/image" Target="../media/image1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8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77.png"/><Relationship Id="rId6" Type="http://schemas.openxmlformats.org/officeDocument/2006/relationships/image" Target="../media/image18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163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73.png"/><Relationship Id="rId8" Type="http://schemas.openxmlformats.org/officeDocument/2006/relationships/image" Target="../media/image18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225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Relationship Id="rId5" Type="http://schemas.openxmlformats.org/officeDocument/2006/relationships/image" Target="../media/image226.png"/><Relationship Id="rId6" Type="http://schemas.openxmlformats.org/officeDocument/2006/relationships/image" Target="../media/image111.png"/><Relationship Id="rId7" Type="http://schemas.openxmlformats.org/officeDocument/2006/relationships/image" Target="../media/image115.png"/><Relationship Id="rId8" Type="http://schemas.openxmlformats.org/officeDocument/2006/relationships/image" Target="../media/image195.png"/><Relationship Id="rId10" Type="http://schemas.openxmlformats.org/officeDocument/2006/relationships/image" Target="../media/image1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189.png"/><Relationship Id="rId6" Type="http://schemas.openxmlformats.org/officeDocument/2006/relationships/image" Target="../media/image19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9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88.png"/><Relationship Id="rId7" Type="http://schemas.openxmlformats.org/officeDocument/2006/relationships/image" Target="../media/image101.png"/><Relationship Id="rId8" Type="http://schemas.openxmlformats.org/officeDocument/2006/relationships/image" Target="../media/image98.png"/><Relationship Id="rId10" Type="http://schemas.openxmlformats.org/officeDocument/2006/relationships/image" Target="../media/image1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19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01.png"/><Relationship Id="rId6" Type="http://schemas.openxmlformats.org/officeDocument/2006/relationships/image" Target="../media/image2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196.png"/><Relationship Id="rId6" Type="http://schemas.openxmlformats.org/officeDocument/2006/relationships/image" Target="../media/image19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19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02.png"/><Relationship Id="rId6" Type="http://schemas.openxmlformats.org/officeDocument/2006/relationships/image" Target="../media/image2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0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19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9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15.png"/><Relationship Id="rId6" Type="http://schemas.openxmlformats.org/officeDocument/2006/relationships/image" Target="../media/image20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Relationship Id="rId4" Type="http://schemas.openxmlformats.org/officeDocument/2006/relationships/image" Target="../media/image163.png"/><Relationship Id="rId5" Type="http://schemas.openxmlformats.org/officeDocument/2006/relationships/image" Target="../media/image214.png"/><Relationship Id="rId6" Type="http://schemas.openxmlformats.org/officeDocument/2006/relationships/image" Target="../media/image21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0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03.png"/><Relationship Id="rId6" Type="http://schemas.openxmlformats.org/officeDocument/2006/relationships/image" Target="../media/image2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0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0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20.png"/><Relationship Id="rId6" Type="http://schemas.openxmlformats.org/officeDocument/2006/relationships/image" Target="../media/image22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13.png"/><Relationship Id="rId6" Type="http://schemas.openxmlformats.org/officeDocument/2006/relationships/image" Target="../media/image21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5" Type="http://schemas.openxmlformats.org/officeDocument/2006/relationships/image" Target="../media/image2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10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1.png"/><Relationship Id="rId4" Type="http://schemas.openxmlformats.org/officeDocument/2006/relationships/image" Target="../media/image184.png"/><Relationship Id="rId9" Type="http://schemas.openxmlformats.org/officeDocument/2006/relationships/image" Target="../media/image228.jpg"/><Relationship Id="rId5" Type="http://schemas.openxmlformats.org/officeDocument/2006/relationships/image" Target="../media/image219.png"/><Relationship Id="rId6" Type="http://schemas.openxmlformats.org/officeDocument/2006/relationships/image" Target="../media/image111.png"/><Relationship Id="rId7" Type="http://schemas.openxmlformats.org/officeDocument/2006/relationships/image" Target="../media/image115.png"/><Relationship Id="rId8" Type="http://schemas.openxmlformats.org/officeDocument/2006/relationships/image" Target="../media/image229.png"/><Relationship Id="rId11" Type="http://schemas.openxmlformats.org/officeDocument/2006/relationships/image" Target="../media/image221.jpg"/><Relationship Id="rId10" Type="http://schemas.openxmlformats.org/officeDocument/2006/relationships/image" Target="../media/image243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9.png"/><Relationship Id="rId4" Type="http://schemas.openxmlformats.org/officeDocument/2006/relationships/image" Target="../media/image64.png"/><Relationship Id="rId9" Type="http://schemas.openxmlformats.org/officeDocument/2006/relationships/image" Target="../media/image233.png"/><Relationship Id="rId5" Type="http://schemas.openxmlformats.org/officeDocument/2006/relationships/image" Target="../media/image232.png"/><Relationship Id="rId6" Type="http://schemas.openxmlformats.org/officeDocument/2006/relationships/image" Target="../media/image111.png"/><Relationship Id="rId7" Type="http://schemas.openxmlformats.org/officeDocument/2006/relationships/image" Target="../media/image115.png"/><Relationship Id="rId8" Type="http://schemas.openxmlformats.org/officeDocument/2006/relationships/image" Target="../media/image224.png"/><Relationship Id="rId11" Type="http://schemas.openxmlformats.org/officeDocument/2006/relationships/image" Target="../media/image227.png"/><Relationship Id="rId10" Type="http://schemas.openxmlformats.org/officeDocument/2006/relationships/image" Target="../media/image241.png"/><Relationship Id="rId12" Type="http://schemas.openxmlformats.org/officeDocument/2006/relationships/image" Target="../media/image2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1.png"/><Relationship Id="rId4" Type="http://schemas.openxmlformats.org/officeDocument/2006/relationships/image" Target="../media/image235.png"/><Relationship Id="rId9" Type="http://schemas.openxmlformats.org/officeDocument/2006/relationships/image" Target="../media/image236.png"/><Relationship Id="rId5" Type="http://schemas.openxmlformats.org/officeDocument/2006/relationships/image" Target="../media/image238.png"/><Relationship Id="rId6" Type="http://schemas.openxmlformats.org/officeDocument/2006/relationships/image" Target="../media/image231.png"/><Relationship Id="rId7" Type="http://schemas.openxmlformats.org/officeDocument/2006/relationships/image" Target="../media/image245.png"/><Relationship Id="rId8" Type="http://schemas.openxmlformats.org/officeDocument/2006/relationships/image" Target="../media/image230.png"/><Relationship Id="rId10" Type="http://schemas.openxmlformats.org/officeDocument/2006/relationships/image" Target="../media/image23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9.png"/><Relationship Id="rId4" Type="http://schemas.openxmlformats.org/officeDocument/2006/relationships/image" Target="../media/image64.png"/><Relationship Id="rId9" Type="http://schemas.openxmlformats.org/officeDocument/2006/relationships/image" Target="../media/image254.png"/><Relationship Id="rId5" Type="http://schemas.openxmlformats.org/officeDocument/2006/relationships/image" Target="../media/image232.png"/><Relationship Id="rId6" Type="http://schemas.openxmlformats.org/officeDocument/2006/relationships/image" Target="../media/image237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11" Type="http://schemas.openxmlformats.org/officeDocument/2006/relationships/image" Target="../media/image244.png"/><Relationship Id="rId10" Type="http://schemas.openxmlformats.org/officeDocument/2006/relationships/image" Target="../media/image256.png"/><Relationship Id="rId13" Type="http://schemas.openxmlformats.org/officeDocument/2006/relationships/image" Target="../media/image246.png"/><Relationship Id="rId12" Type="http://schemas.openxmlformats.org/officeDocument/2006/relationships/image" Target="../media/image257.png"/><Relationship Id="rId15" Type="http://schemas.openxmlformats.org/officeDocument/2006/relationships/image" Target="../media/image111.png"/><Relationship Id="rId14" Type="http://schemas.openxmlformats.org/officeDocument/2006/relationships/image" Target="../media/image248.png"/><Relationship Id="rId17" Type="http://schemas.openxmlformats.org/officeDocument/2006/relationships/image" Target="../media/image250.png"/><Relationship Id="rId16" Type="http://schemas.openxmlformats.org/officeDocument/2006/relationships/image" Target="../media/image11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1.png"/><Relationship Id="rId4" Type="http://schemas.openxmlformats.org/officeDocument/2006/relationships/image" Target="../media/image232.png"/><Relationship Id="rId9" Type="http://schemas.openxmlformats.org/officeDocument/2006/relationships/hyperlink" Target="https://bluediary8.tistory.com/17" TargetMode="External"/><Relationship Id="rId5" Type="http://schemas.openxmlformats.org/officeDocument/2006/relationships/image" Target="../media/image111.png"/><Relationship Id="rId6" Type="http://schemas.openxmlformats.org/officeDocument/2006/relationships/image" Target="../media/image115.png"/><Relationship Id="rId7" Type="http://schemas.openxmlformats.org/officeDocument/2006/relationships/image" Target="../media/image255.png"/><Relationship Id="rId8" Type="http://schemas.openxmlformats.org/officeDocument/2006/relationships/hyperlink" Target="http://data.seoul.go.kr/dataList/OA-16094/S/1/datasetView.do" TargetMode="External"/><Relationship Id="rId11" Type="http://schemas.openxmlformats.org/officeDocument/2006/relationships/hyperlink" Target="http://aispiration.com/text/nlp-text-sentiment-yelp.html" TargetMode="External"/><Relationship Id="rId10" Type="http://schemas.openxmlformats.org/officeDocument/2006/relationships/hyperlink" Target="https://moojuksublime.tistory.com/14" TargetMode="External"/><Relationship Id="rId13" Type="http://schemas.openxmlformats.org/officeDocument/2006/relationships/hyperlink" Target="https://blog.naver.com/kyy0810/221494376698" TargetMode="External"/><Relationship Id="rId12" Type="http://schemas.openxmlformats.org/officeDocument/2006/relationships/hyperlink" Target="https://data101.oopy.io/recommendation-engine-cosine-similarity" TargetMode="External"/><Relationship Id="rId15" Type="http://schemas.openxmlformats.org/officeDocument/2006/relationships/hyperlink" Target="https://wikidocs.net/book/2155" TargetMode="External"/><Relationship Id="rId14" Type="http://schemas.openxmlformats.org/officeDocument/2006/relationships/hyperlink" Target="https://blog.naver.com/kyy0810/221494376698" TargetMode="External"/><Relationship Id="rId16" Type="http://schemas.openxmlformats.org/officeDocument/2006/relationships/hyperlink" Target="https://speedanddirection.tistory.com/m/94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9.png"/><Relationship Id="rId4" Type="http://schemas.openxmlformats.org/officeDocument/2006/relationships/image" Target="../media/image258.png"/><Relationship Id="rId9" Type="http://schemas.openxmlformats.org/officeDocument/2006/relationships/image" Target="../media/image260.png"/><Relationship Id="rId5" Type="http://schemas.openxmlformats.org/officeDocument/2006/relationships/image" Target="../media/image259.png"/><Relationship Id="rId6" Type="http://schemas.openxmlformats.org/officeDocument/2006/relationships/image" Target="../media/image247.png"/><Relationship Id="rId7" Type="http://schemas.openxmlformats.org/officeDocument/2006/relationships/image" Target="../media/image249.png"/><Relationship Id="rId8" Type="http://schemas.openxmlformats.org/officeDocument/2006/relationships/image" Target="../media/image251.png"/><Relationship Id="rId11" Type="http://schemas.openxmlformats.org/officeDocument/2006/relationships/image" Target="../media/image252.png"/><Relationship Id="rId10" Type="http://schemas.openxmlformats.org/officeDocument/2006/relationships/image" Target="../media/image253.png"/><Relationship Id="rId13" Type="http://schemas.openxmlformats.org/officeDocument/2006/relationships/image" Target="../media/image261.png"/><Relationship Id="rId12" Type="http://schemas.openxmlformats.org/officeDocument/2006/relationships/image" Target="../media/image2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99.png"/><Relationship Id="rId6" Type="http://schemas.openxmlformats.org/officeDocument/2006/relationships/image" Target="../media/image9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5" Type="http://schemas.openxmlformats.org/officeDocument/2006/relationships/image" Target="../media/image102.png"/><Relationship Id="rId6" Type="http://schemas.openxmlformats.org/officeDocument/2006/relationships/image" Target="../media/image143.png"/><Relationship Id="rId7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5556" y="-380820"/>
            <a:ext cx="3408797" cy="340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5349" y="831018"/>
            <a:ext cx="13975017" cy="862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1010431" y="6290419"/>
            <a:ext cx="4791623" cy="1515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"/>
          <p:cNvGrpSpPr/>
          <p:nvPr/>
        </p:nvGrpSpPr>
        <p:grpSpPr>
          <a:xfrm>
            <a:off x="7192818" y="5210326"/>
            <a:ext cx="4229574" cy="1838644"/>
            <a:chOff x="7192818" y="5210326"/>
            <a:chExt cx="4229574" cy="1838644"/>
          </a:xfrm>
        </p:grpSpPr>
        <p:pic>
          <p:nvPicPr>
            <p:cNvPr id="93" name="Google Shape;93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98606" y="5455216"/>
              <a:ext cx="3123786" cy="15178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1"/>
            <p:cNvGrpSpPr/>
            <p:nvPr/>
          </p:nvGrpSpPr>
          <p:grpSpPr>
            <a:xfrm>
              <a:off x="7192818" y="5210326"/>
              <a:ext cx="1473924" cy="1838644"/>
              <a:chOff x="7192818" y="5210326"/>
              <a:chExt cx="1473924" cy="1838644"/>
            </a:xfrm>
          </p:grpSpPr>
          <p:pic>
            <p:nvPicPr>
              <p:cNvPr id="95" name="Google Shape;95;p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192818" y="5561620"/>
                <a:ext cx="1185288" cy="1185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232993" y="5210326"/>
                <a:ext cx="1433749" cy="1838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7" name="Google Shape;97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26739" y="7086554"/>
            <a:ext cx="12439211" cy="19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14690" y="7451785"/>
            <a:ext cx="8330709" cy="61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52561" y="1281485"/>
            <a:ext cx="11468628" cy="40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57685" y="8398441"/>
            <a:ext cx="960060" cy="14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55059" y="4705525"/>
            <a:ext cx="1051717" cy="4468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078666" y="5645970"/>
            <a:ext cx="3572724" cy="280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66343" y="4944041"/>
            <a:ext cx="2467603" cy="224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5">
            <a:alphaModFix/>
          </a:blip>
          <a:srcRect b="2665" l="0" r="0" t="6573"/>
          <a:stretch/>
        </p:blipFill>
        <p:spPr>
          <a:xfrm>
            <a:off x="2362200" y="190500"/>
            <a:ext cx="13859574" cy="9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6442" y="5295900"/>
            <a:ext cx="15472830" cy="3886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3650" y="1685925"/>
            <a:ext cx="13220700" cy="69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3650" y="1466850"/>
            <a:ext cx="13220700" cy="7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3650" y="2533650"/>
            <a:ext cx="13220700" cy="5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929" y="2720987"/>
            <a:ext cx="16973855" cy="5219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8400" y="876300"/>
            <a:ext cx="13220700" cy="5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611" y="5768529"/>
            <a:ext cx="17270492" cy="379571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3650" y="3171825"/>
            <a:ext cx="132207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/>
          <p:cNvPicPr preferRelativeResize="0"/>
          <p:nvPr/>
        </p:nvPicPr>
        <p:blipFill rotWithShape="1">
          <a:blip r:embed="rId6">
            <a:alphaModFix/>
          </a:blip>
          <a:srcRect b="0" l="426" r="0" t="0"/>
          <a:stretch/>
        </p:blipFill>
        <p:spPr>
          <a:xfrm>
            <a:off x="0" y="2544726"/>
            <a:ext cx="18309525" cy="519626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3650" y="2952750"/>
            <a:ext cx="132207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6050" y="2171701"/>
            <a:ext cx="18304050" cy="602146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2507" y="1104900"/>
            <a:ext cx="132207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5960" y="4210050"/>
            <a:ext cx="12833794" cy="434349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3650" y="1466850"/>
            <a:ext cx="13220700" cy="735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18"/>
          <p:cNvGrpSpPr/>
          <p:nvPr/>
        </p:nvGrpSpPr>
        <p:grpSpPr>
          <a:xfrm>
            <a:off x="-1506037" y="-184567"/>
            <a:ext cx="10357993" cy="1933537"/>
            <a:chOff x="-318189" y="1089901"/>
            <a:chExt cx="10357993" cy="1933537"/>
          </a:xfrm>
        </p:grpSpPr>
        <p:grpSp>
          <p:nvGrpSpPr>
            <p:cNvPr id="329" name="Google Shape;329;p18"/>
            <p:cNvGrpSpPr/>
            <p:nvPr/>
          </p:nvGrpSpPr>
          <p:grpSpPr>
            <a:xfrm>
              <a:off x="-318189" y="1089901"/>
              <a:ext cx="10357993" cy="1933537"/>
              <a:chOff x="-318189" y="1089901"/>
              <a:chExt cx="10357993" cy="1933537"/>
            </a:xfrm>
          </p:grpSpPr>
          <p:pic>
            <p:nvPicPr>
              <p:cNvPr id="330" name="Google Shape;330;p1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-318189" y="1089901"/>
                <a:ext cx="10357993" cy="1933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07565" y="1534984"/>
                <a:ext cx="5178997" cy="966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2" name="Google Shape;332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75487" y="1651392"/>
              <a:ext cx="4621322" cy="7730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3300" y="5113564"/>
            <a:ext cx="11201400" cy="415604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2507" y="952500"/>
            <a:ext cx="132207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27410" y="6651087"/>
            <a:ext cx="4047316" cy="404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645" y="831018"/>
            <a:ext cx="13271720" cy="862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7122" y="978687"/>
            <a:ext cx="2707400" cy="191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6656" y="2818277"/>
            <a:ext cx="668103" cy="9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6585" y="1372288"/>
            <a:ext cx="991051" cy="95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5739" y="989779"/>
            <a:ext cx="769938" cy="112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33712" y="4477861"/>
            <a:ext cx="1113993" cy="111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71815" y="2895263"/>
            <a:ext cx="3128298" cy="803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"/>
          <p:cNvGrpSpPr/>
          <p:nvPr/>
        </p:nvGrpSpPr>
        <p:grpSpPr>
          <a:xfrm>
            <a:off x="4985385" y="2791855"/>
            <a:ext cx="663384" cy="786223"/>
            <a:chOff x="4985385" y="2791855"/>
            <a:chExt cx="663384" cy="786223"/>
          </a:xfrm>
        </p:grpSpPr>
        <p:pic>
          <p:nvPicPr>
            <p:cNvPr id="118" name="Google Shape;118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23925" y="3001798"/>
              <a:ext cx="576280" cy="57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985385" y="2791855"/>
              <a:ext cx="663384" cy="6685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" name="Google Shape;120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04546" y="6075606"/>
            <a:ext cx="972324" cy="120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57263" y="4169434"/>
            <a:ext cx="5801548" cy="806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2"/>
          <p:cNvGrpSpPr/>
          <p:nvPr/>
        </p:nvGrpSpPr>
        <p:grpSpPr>
          <a:xfrm>
            <a:off x="4970826" y="4066021"/>
            <a:ext cx="650348" cy="786223"/>
            <a:chOff x="4970826" y="4066021"/>
            <a:chExt cx="650348" cy="786223"/>
          </a:xfrm>
        </p:grpSpPr>
        <p:pic>
          <p:nvPicPr>
            <p:cNvPr id="123" name="Google Shape;123;p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009366" y="4275964"/>
              <a:ext cx="576280" cy="57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970826" y="4066021"/>
              <a:ext cx="650348" cy="6685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57263" y="5443596"/>
            <a:ext cx="4810385" cy="806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2"/>
          <p:cNvGrpSpPr/>
          <p:nvPr/>
        </p:nvGrpSpPr>
        <p:grpSpPr>
          <a:xfrm>
            <a:off x="4970826" y="5340188"/>
            <a:ext cx="655394" cy="786223"/>
            <a:chOff x="4970826" y="5340188"/>
            <a:chExt cx="655394" cy="786223"/>
          </a:xfrm>
        </p:grpSpPr>
        <p:pic>
          <p:nvPicPr>
            <p:cNvPr id="127" name="Google Shape;127;p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009366" y="5550131"/>
              <a:ext cx="576280" cy="57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970826" y="5340188"/>
              <a:ext cx="655394" cy="6748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" name="Google Shape;129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57263" y="6717768"/>
            <a:ext cx="4297134" cy="803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"/>
          <p:cNvGrpSpPr/>
          <p:nvPr/>
        </p:nvGrpSpPr>
        <p:grpSpPr>
          <a:xfrm>
            <a:off x="4970826" y="6614355"/>
            <a:ext cx="642359" cy="786223"/>
            <a:chOff x="4970826" y="6614355"/>
            <a:chExt cx="642359" cy="786223"/>
          </a:xfrm>
        </p:grpSpPr>
        <p:pic>
          <p:nvPicPr>
            <p:cNvPr id="131" name="Google Shape;131;p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009366" y="6824298"/>
              <a:ext cx="576280" cy="57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970826" y="6614355"/>
              <a:ext cx="642359" cy="6685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541687"/>
            <a:ext cx="15689562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50" y="0"/>
            <a:ext cx="11251081" cy="101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0"/>
          <p:cNvGrpSpPr/>
          <p:nvPr/>
        </p:nvGrpSpPr>
        <p:grpSpPr>
          <a:xfrm>
            <a:off x="9542968" y="-48174"/>
            <a:ext cx="10357993" cy="1933537"/>
            <a:chOff x="7081619" y="1340840"/>
            <a:chExt cx="10357993" cy="1933537"/>
          </a:xfrm>
        </p:grpSpPr>
        <p:grpSp>
          <p:nvGrpSpPr>
            <p:cNvPr id="349" name="Google Shape;349;p20"/>
            <p:cNvGrpSpPr/>
            <p:nvPr/>
          </p:nvGrpSpPr>
          <p:grpSpPr>
            <a:xfrm>
              <a:off x="7081619" y="1340840"/>
              <a:ext cx="10357993" cy="1933537"/>
              <a:chOff x="7081619" y="1340840"/>
              <a:chExt cx="10357993" cy="1933537"/>
            </a:xfrm>
          </p:grpSpPr>
          <p:pic>
            <p:nvPicPr>
              <p:cNvPr id="350" name="Google Shape;350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081619" y="1340840"/>
                <a:ext cx="10357993" cy="1933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Google Shape;351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607373" y="1785922"/>
                <a:ext cx="5178997" cy="966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2" name="Google Shape;352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675291" y="1902333"/>
              <a:ext cx="5805428" cy="7730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2507" y="1665871"/>
            <a:ext cx="132207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548" y="4845341"/>
            <a:ext cx="17074903" cy="3886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2314575"/>
            <a:ext cx="152400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4680047"/>
            <a:ext cx="17463074" cy="4038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2621" y="0"/>
            <a:ext cx="12602757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1645" y="4762500"/>
            <a:ext cx="15091212" cy="464268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2" name="Google Shape;38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2857" y="1028700"/>
            <a:ext cx="1524000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857" y="952500"/>
            <a:ext cx="15240000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2857" y="5142857"/>
            <a:ext cx="15180534" cy="40195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357312"/>
            <a:ext cx="15240000" cy="78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857" y="898012"/>
            <a:ext cx="1524000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6968" y="3977877"/>
            <a:ext cx="15295889" cy="583346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428750"/>
            <a:ext cx="15240000" cy="742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28"/>
          <p:cNvGrpSpPr/>
          <p:nvPr/>
        </p:nvGrpSpPr>
        <p:grpSpPr>
          <a:xfrm>
            <a:off x="-1506035" y="16900"/>
            <a:ext cx="10357993" cy="1933537"/>
            <a:chOff x="7484422" y="4697775"/>
            <a:chExt cx="10357993" cy="1933537"/>
          </a:xfrm>
        </p:grpSpPr>
        <p:grpSp>
          <p:nvGrpSpPr>
            <p:cNvPr id="414" name="Google Shape;414;p28"/>
            <p:cNvGrpSpPr/>
            <p:nvPr/>
          </p:nvGrpSpPr>
          <p:grpSpPr>
            <a:xfrm>
              <a:off x="7484422" y="4697775"/>
              <a:ext cx="10357993" cy="1933537"/>
              <a:chOff x="7484422" y="4697775"/>
              <a:chExt cx="10357993" cy="1933537"/>
            </a:xfrm>
          </p:grpSpPr>
          <p:pic>
            <p:nvPicPr>
              <p:cNvPr id="415" name="Google Shape;415;p2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484422" y="4697775"/>
                <a:ext cx="10357993" cy="1933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" name="Google Shape;416;p2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010175" y="5142857"/>
                <a:ext cx="5178997" cy="966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7" name="Google Shape;417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078097" y="5259267"/>
              <a:ext cx="6088180" cy="7730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009650"/>
            <a:ext cx="15240000" cy="82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723" y="469609"/>
            <a:ext cx="16248640" cy="9498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3"/>
          <p:cNvGrpSpPr/>
          <p:nvPr/>
        </p:nvGrpSpPr>
        <p:grpSpPr>
          <a:xfrm>
            <a:off x="3896222" y="1321739"/>
            <a:ext cx="17110320" cy="11047762"/>
            <a:chOff x="3877172" y="1276005"/>
            <a:chExt cx="17110320" cy="11047762"/>
          </a:xfrm>
        </p:grpSpPr>
        <p:pic>
          <p:nvPicPr>
            <p:cNvPr id="140" name="Google Shape;14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77172" y="1276005"/>
              <a:ext cx="17110320" cy="11047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78920" y="3887408"/>
              <a:ext cx="8555160" cy="55238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13582" y="2179039"/>
            <a:ext cx="6139044" cy="738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98270" y="919271"/>
            <a:ext cx="5388272" cy="144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02887" y="2848631"/>
            <a:ext cx="4442367" cy="5330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"/>
          <p:cNvGrpSpPr/>
          <p:nvPr/>
        </p:nvGrpSpPr>
        <p:grpSpPr>
          <a:xfrm>
            <a:off x="5264144" y="793266"/>
            <a:ext cx="926684" cy="1143277"/>
            <a:chOff x="5264144" y="793266"/>
            <a:chExt cx="926684" cy="1143277"/>
          </a:xfrm>
        </p:grpSpPr>
        <p:pic>
          <p:nvPicPr>
            <p:cNvPr id="146" name="Google Shape;146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20186" y="1098552"/>
              <a:ext cx="837991" cy="837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264144" y="793266"/>
              <a:ext cx="926684" cy="973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" name="Google Shape;148;p3"/>
          <p:cNvGrpSpPr/>
          <p:nvPr/>
        </p:nvGrpSpPr>
        <p:grpSpPr>
          <a:xfrm>
            <a:off x="931987" y="6742276"/>
            <a:ext cx="4110821" cy="1700259"/>
            <a:chOff x="931987" y="6742276"/>
            <a:chExt cx="4110821" cy="1700259"/>
          </a:xfrm>
        </p:grpSpPr>
        <p:grpSp>
          <p:nvGrpSpPr>
            <p:cNvPr id="149" name="Google Shape;149;p3"/>
            <p:cNvGrpSpPr/>
            <p:nvPr/>
          </p:nvGrpSpPr>
          <p:grpSpPr>
            <a:xfrm>
              <a:off x="931987" y="6742276"/>
              <a:ext cx="4110821" cy="1700259"/>
              <a:chOff x="931987" y="6742276"/>
              <a:chExt cx="4110821" cy="1700259"/>
            </a:xfrm>
          </p:grpSpPr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931987" y="6742276"/>
                <a:ext cx="4110821" cy="1700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903638" y="7133660"/>
                <a:ext cx="2055410" cy="8501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Google Shape;152;p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05131" y="7173262"/>
              <a:ext cx="1626075" cy="566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3"/>
          <p:cNvGrpSpPr/>
          <p:nvPr/>
        </p:nvGrpSpPr>
        <p:grpSpPr>
          <a:xfrm>
            <a:off x="328328" y="3273751"/>
            <a:ext cx="6445416" cy="2665861"/>
            <a:chOff x="328328" y="3273751"/>
            <a:chExt cx="6445416" cy="2665861"/>
          </a:xfrm>
        </p:grpSpPr>
        <p:grpSp>
          <p:nvGrpSpPr>
            <p:cNvPr id="154" name="Google Shape;154;p3"/>
            <p:cNvGrpSpPr/>
            <p:nvPr/>
          </p:nvGrpSpPr>
          <p:grpSpPr>
            <a:xfrm>
              <a:off x="328328" y="3273751"/>
              <a:ext cx="6445416" cy="2665861"/>
              <a:chOff x="328328" y="3273751"/>
              <a:chExt cx="6445416" cy="2665861"/>
            </a:xfrm>
          </p:grpSpPr>
          <p:pic>
            <p:nvPicPr>
              <p:cNvPr id="155" name="Google Shape;155;p3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28328" y="3273751"/>
                <a:ext cx="6445416" cy="2665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3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851794" y="3887408"/>
                <a:ext cx="3222708" cy="13329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7" name="Google Shape;157;p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721952" y="3865804"/>
              <a:ext cx="3389027" cy="1060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3"/>
          <p:cNvGrpSpPr/>
          <p:nvPr/>
        </p:nvGrpSpPr>
        <p:grpSpPr>
          <a:xfrm>
            <a:off x="808451" y="4705196"/>
            <a:ext cx="9033097" cy="2931321"/>
            <a:chOff x="808451" y="4705196"/>
            <a:chExt cx="9033097" cy="2931321"/>
          </a:xfrm>
        </p:grpSpPr>
        <p:pic>
          <p:nvPicPr>
            <p:cNvPr id="159" name="Google Shape;159;p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08451" y="4705196"/>
              <a:ext cx="9033097" cy="2931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970086" y="5379960"/>
              <a:ext cx="4516549" cy="14656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" name="Google Shape;161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040664" y="5420140"/>
            <a:ext cx="4417156" cy="101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13582" y="8486250"/>
            <a:ext cx="6213718" cy="122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772885" y="8720923"/>
            <a:ext cx="5584163" cy="70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805527" y="5379960"/>
            <a:ext cx="2529161" cy="376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54288" y="4715574"/>
            <a:ext cx="5231615" cy="48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569377" y="5476812"/>
            <a:ext cx="3669619" cy="366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356500" y="6845620"/>
            <a:ext cx="878555" cy="87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184096" y="2769109"/>
            <a:ext cx="8320154" cy="89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5242842" y="2826074"/>
            <a:ext cx="1107173" cy="82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188873" y="2876371"/>
            <a:ext cx="6288919" cy="63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822853" y="2286888"/>
            <a:ext cx="844719" cy="53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5328605" y="3461443"/>
            <a:ext cx="801449" cy="103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/>
          <p:cNvPicPr preferRelativeResize="0"/>
          <p:nvPr/>
        </p:nvPicPr>
        <p:blipFill rotWithShape="1">
          <a:blip r:embed="rId5">
            <a:alphaModFix/>
          </a:blip>
          <a:srcRect b="0" l="1530" r="1255" t="0"/>
          <a:stretch/>
        </p:blipFill>
        <p:spPr>
          <a:xfrm>
            <a:off x="1504810" y="1371600"/>
            <a:ext cx="15278380" cy="75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466850"/>
            <a:ext cx="15240000" cy="7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047750"/>
            <a:ext cx="15240000" cy="81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856" y="952500"/>
            <a:ext cx="152400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3800" y="1886555"/>
            <a:ext cx="13198111" cy="651260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857" y="952993"/>
            <a:ext cx="15240000" cy="438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34"/>
          <p:cNvGrpSpPr/>
          <p:nvPr/>
        </p:nvGrpSpPr>
        <p:grpSpPr>
          <a:xfrm>
            <a:off x="-1506040" y="24526"/>
            <a:ext cx="10357993" cy="1933537"/>
            <a:chOff x="1810550" y="3246027"/>
            <a:chExt cx="10357993" cy="1933537"/>
          </a:xfrm>
        </p:grpSpPr>
        <p:grpSp>
          <p:nvGrpSpPr>
            <p:cNvPr id="463" name="Google Shape;463;p34"/>
            <p:cNvGrpSpPr/>
            <p:nvPr/>
          </p:nvGrpSpPr>
          <p:grpSpPr>
            <a:xfrm>
              <a:off x="1810550" y="3246027"/>
              <a:ext cx="10357993" cy="1933537"/>
              <a:chOff x="1810550" y="3246027"/>
              <a:chExt cx="10357993" cy="1933537"/>
            </a:xfrm>
          </p:grpSpPr>
          <p:pic>
            <p:nvPicPr>
              <p:cNvPr id="464" name="Google Shape;464;p3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810550" y="3246027"/>
                <a:ext cx="10357993" cy="1933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3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336304" y="3691110"/>
                <a:ext cx="5178997" cy="966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6" name="Google Shape;466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04230" y="3807516"/>
              <a:ext cx="5680765" cy="7730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7" name="Google Shape;467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74595" y="5524500"/>
            <a:ext cx="14538810" cy="361462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5"/>
          <p:cNvPicPr preferRelativeResize="0"/>
          <p:nvPr/>
        </p:nvPicPr>
        <p:blipFill rotWithShape="1">
          <a:blip r:embed="rId5">
            <a:alphaModFix/>
          </a:blip>
          <a:srcRect b="4124" l="0" r="0" t="9759"/>
          <a:stretch/>
        </p:blipFill>
        <p:spPr>
          <a:xfrm>
            <a:off x="1522857" y="1066156"/>
            <a:ext cx="15240000" cy="81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6"/>
          <p:cNvPicPr preferRelativeResize="0"/>
          <p:nvPr/>
        </p:nvPicPr>
        <p:blipFill rotWithShape="1">
          <a:blip r:embed="rId5">
            <a:alphaModFix/>
          </a:blip>
          <a:srcRect b="0" l="0" r="0" t="9494"/>
          <a:stretch/>
        </p:blipFill>
        <p:spPr>
          <a:xfrm>
            <a:off x="1522857" y="1056632"/>
            <a:ext cx="15240000" cy="81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140" y="469609"/>
            <a:ext cx="8253753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3414" y="450238"/>
            <a:ext cx="8253753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1016" y="800100"/>
            <a:ext cx="76200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7"/>
          <p:cNvPicPr preferRelativeResize="0"/>
          <p:nvPr/>
        </p:nvPicPr>
        <p:blipFill rotWithShape="1">
          <a:blip r:embed="rId7">
            <a:alphaModFix/>
          </a:blip>
          <a:srcRect b="5838" l="0" r="0" t="2189"/>
          <a:stretch/>
        </p:blipFill>
        <p:spPr>
          <a:xfrm>
            <a:off x="9997984" y="800100"/>
            <a:ext cx="72390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87" y="4290900"/>
            <a:ext cx="9220201" cy="5991337"/>
          </a:xfrm>
          <a:prstGeom prst="rect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2" name="Google Shape;49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8628" y="6017736"/>
            <a:ext cx="72390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140" y="469609"/>
            <a:ext cx="8253753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3414" y="450238"/>
            <a:ext cx="8253753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4864" y="3734781"/>
            <a:ext cx="5852304" cy="3798629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pic>
        <p:nvPicPr>
          <p:cNvPr id="501" name="Google Shape;50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1516" y="942290"/>
            <a:ext cx="72390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40790" y="937527"/>
            <a:ext cx="72390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40790" y="5070444"/>
            <a:ext cx="7374758" cy="4745662"/>
          </a:xfrm>
          <a:prstGeom prst="rect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4" name="Google Shape;504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53147" y="8869691"/>
            <a:ext cx="7359977" cy="138194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8"/>
          <p:cNvSpPr txBox="1"/>
          <p:nvPr/>
        </p:nvSpPr>
        <p:spPr>
          <a:xfrm>
            <a:off x="2971800" y="9008804"/>
            <a:ext cx="71413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리뷰 별점은 대부분 5점이나 1점을 주기위해서 많이 작성한다. 그리고 긍정적인 5점을 주기 위한 경우가 더 많다.</a:t>
            </a:r>
            <a:endParaRPr/>
          </a:p>
        </p:txBody>
      </p:sp>
      <p:pic>
        <p:nvPicPr>
          <p:cNvPr id="506" name="Google Shape;506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4101" y="5515501"/>
            <a:ext cx="76200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857" y="968822"/>
            <a:ext cx="15240000" cy="60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8889" y="5361007"/>
            <a:ext cx="15263968" cy="3369530"/>
          </a:xfrm>
          <a:prstGeom prst="rect">
            <a:avLst/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2747" y="-356182"/>
            <a:ext cx="4047316" cy="404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8353" y="630425"/>
            <a:ext cx="15509272" cy="900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3451" y="1490270"/>
            <a:ext cx="10204358" cy="144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4279" y="3776852"/>
            <a:ext cx="1225621" cy="281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9945" y="3735845"/>
            <a:ext cx="3167294" cy="7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69494" y="4815189"/>
            <a:ext cx="2827746" cy="68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69494" y="6207246"/>
            <a:ext cx="2827746" cy="68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02524" y="3776852"/>
            <a:ext cx="1225621" cy="14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98190" y="3735845"/>
            <a:ext cx="3167294" cy="7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08621" y="4815189"/>
            <a:ext cx="2827746" cy="68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8668" y="3762363"/>
            <a:ext cx="2888500" cy="55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14344" y="4847553"/>
            <a:ext cx="2763710" cy="52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75211" y="4847553"/>
            <a:ext cx="2614329" cy="52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75211" y="6239611"/>
            <a:ext cx="2763653" cy="52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70420" y="3762363"/>
            <a:ext cx="2367624" cy="56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466034" y="3776852"/>
            <a:ext cx="1225621" cy="140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61700" y="3735845"/>
            <a:ext cx="3167294" cy="7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772131" y="4815189"/>
            <a:ext cx="2827746" cy="105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502192" y="3762363"/>
            <a:ext cx="2777652" cy="56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791700" y="4842516"/>
            <a:ext cx="2691614" cy="103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197789" y="3776852"/>
            <a:ext cx="1225621" cy="1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193455" y="3735845"/>
            <a:ext cx="3167294" cy="7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533004" y="4815189"/>
            <a:ext cx="2827746" cy="68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253302" y="3729234"/>
            <a:ext cx="2518890" cy="56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540668" y="4858498"/>
            <a:ext cx="2847777" cy="50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3197789" y="6755948"/>
            <a:ext cx="1225621" cy="14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193455" y="6714941"/>
            <a:ext cx="3167294" cy="7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533004" y="7794285"/>
            <a:ext cx="2827746" cy="689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233906" y="6741458"/>
            <a:ext cx="2726567" cy="55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538763" y="7826649"/>
            <a:ext cx="2618519" cy="523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4"/>
          <p:cNvGrpSpPr/>
          <p:nvPr/>
        </p:nvGrpSpPr>
        <p:grpSpPr>
          <a:xfrm>
            <a:off x="3425371" y="1481010"/>
            <a:ext cx="971078" cy="1155093"/>
            <a:chOff x="4970826" y="4066021"/>
            <a:chExt cx="650348" cy="786223"/>
          </a:xfrm>
        </p:grpSpPr>
        <p:pic>
          <p:nvPicPr>
            <p:cNvPr id="209" name="Google Shape;209;p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009366" y="4275964"/>
              <a:ext cx="576280" cy="576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970826" y="4066021"/>
              <a:ext cx="650348" cy="6685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" name="Google Shape;211;p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630376" y="8362365"/>
            <a:ext cx="735627" cy="103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047750"/>
            <a:ext cx="15240000" cy="81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8057" y="1790700"/>
            <a:ext cx="10638829" cy="70104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25" name="Google Shape;525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88954" y="8985984"/>
            <a:ext cx="9377034" cy="1116132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0"/>
          <p:cNvSpPr txBox="1"/>
          <p:nvPr/>
        </p:nvSpPr>
        <p:spPr>
          <a:xfrm>
            <a:off x="2842522" y="9217206"/>
            <a:ext cx="89234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사람들은 대체로 리뷰를 길게 작성하지 않는 편이다.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7962969"/>
            <a:ext cx="9377034" cy="111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7566" y="8090530"/>
            <a:ext cx="7959380" cy="77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4000" y="2400300"/>
            <a:ext cx="15240000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857" y="952500"/>
            <a:ext cx="1524000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8800" y="5463478"/>
            <a:ext cx="7315200" cy="387102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466850"/>
            <a:ext cx="15200518" cy="7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466850"/>
            <a:ext cx="15240000" cy="7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9268" y="5600700"/>
            <a:ext cx="9725208" cy="3698583"/>
          </a:xfrm>
          <a:prstGeom prst="rect">
            <a:avLst/>
          </a:prstGeom>
          <a:solidFill>
            <a:schemeClr val="dk1"/>
          </a:solidFill>
          <a:ln cap="sq" cmpd="sng" w="444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28600" rotWithShape="0" algn="bl" dir="2700000" dist="165100">
              <a:schemeClr val="dk1">
                <a:alpha val="52941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140" y="469609"/>
            <a:ext cx="8253753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3414" y="450238"/>
            <a:ext cx="8253753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5"/>
          <p:cNvPicPr preferRelativeResize="0"/>
          <p:nvPr/>
        </p:nvPicPr>
        <p:blipFill rotWithShape="1">
          <a:blip r:embed="rId5">
            <a:alphaModFix/>
          </a:blip>
          <a:srcRect b="2449" l="0" r="0" t="7037"/>
          <a:stretch/>
        </p:blipFill>
        <p:spPr>
          <a:xfrm>
            <a:off x="1143747" y="741986"/>
            <a:ext cx="7434537" cy="87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35754" y="5448300"/>
            <a:ext cx="7434536" cy="35252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2" name="Google Shape;572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140" y="5448300"/>
            <a:ext cx="8136268" cy="3661081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  <p:pic>
        <p:nvPicPr>
          <p:cNvPr id="573" name="Google Shape;573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10817" y="1396694"/>
            <a:ext cx="76200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257300"/>
            <a:ext cx="15240000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589" name="Google Shape;58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9657" y="1251857"/>
            <a:ext cx="13106400" cy="792937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0" name="Google Shape;590;p47"/>
          <p:cNvSpPr txBox="1"/>
          <p:nvPr/>
        </p:nvSpPr>
        <p:spPr>
          <a:xfrm>
            <a:off x="1524000" y="707534"/>
            <a:ext cx="89234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시각화_강남구_확대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0198" y="869624"/>
            <a:ext cx="15240000" cy="521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48"/>
          <p:cNvGrpSpPr/>
          <p:nvPr/>
        </p:nvGrpSpPr>
        <p:grpSpPr>
          <a:xfrm>
            <a:off x="-1400892" y="-102182"/>
            <a:ext cx="10357993" cy="1933537"/>
            <a:chOff x="2180594" y="6575832"/>
            <a:chExt cx="10357993" cy="1933537"/>
          </a:xfrm>
        </p:grpSpPr>
        <p:grpSp>
          <p:nvGrpSpPr>
            <p:cNvPr id="599" name="Google Shape;599;p48"/>
            <p:cNvGrpSpPr/>
            <p:nvPr/>
          </p:nvGrpSpPr>
          <p:grpSpPr>
            <a:xfrm>
              <a:off x="2180594" y="6575832"/>
              <a:ext cx="10357993" cy="1933537"/>
              <a:chOff x="2180594" y="6575832"/>
              <a:chExt cx="10357993" cy="1933537"/>
            </a:xfrm>
          </p:grpSpPr>
          <p:pic>
            <p:nvPicPr>
              <p:cNvPr id="600" name="Google Shape;600;p4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180594" y="6575832"/>
                <a:ext cx="10357993" cy="1933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1" name="Google Shape;601;p4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706347" y="7020914"/>
                <a:ext cx="5178997" cy="966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2" name="Google Shape;602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74278" y="7137316"/>
              <a:ext cx="5838197" cy="7730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3" name="Google Shape;603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7802" y="3206478"/>
            <a:ext cx="9898398" cy="601911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4" name="Google Shape;604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115800" y="3206478"/>
            <a:ext cx="2833868" cy="603339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8090" y="952500"/>
            <a:ext cx="152400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2742" y="1485900"/>
            <a:ext cx="13162515" cy="7696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>
            <a:off x="-1371600" y="5893"/>
            <a:ext cx="10357993" cy="1933537"/>
            <a:chOff x="-1255232" y="-253105"/>
            <a:chExt cx="10357993" cy="1933537"/>
          </a:xfrm>
        </p:grpSpPr>
        <p:grpSp>
          <p:nvGrpSpPr>
            <p:cNvPr id="219" name="Google Shape;219;p5"/>
            <p:cNvGrpSpPr/>
            <p:nvPr/>
          </p:nvGrpSpPr>
          <p:grpSpPr>
            <a:xfrm>
              <a:off x="-1255232" y="-253105"/>
              <a:ext cx="10357993" cy="1933537"/>
              <a:chOff x="-1255232" y="-253105"/>
              <a:chExt cx="10357993" cy="1933537"/>
            </a:xfrm>
          </p:grpSpPr>
          <p:pic>
            <p:nvPicPr>
              <p:cNvPr id="220" name="Google Shape;220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-1255232" y="-253105"/>
                <a:ext cx="10357993" cy="1933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172083" y="114286"/>
                <a:ext cx="5178997" cy="966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2" name="Google Shape;222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0002" y="230696"/>
              <a:ext cx="5879699" cy="7756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7473" y="1354619"/>
            <a:ext cx="14621293" cy="807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35" y="2933700"/>
            <a:ext cx="16040628" cy="26467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이(가) 표시된 사진&#10;&#10;자동 생성된 설명" id="225" name="Google Shape;225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8457" y="6430572"/>
            <a:ext cx="17468799" cy="338520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257300"/>
            <a:ext cx="15240000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2857" y="952500"/>
            <a:ext cx="152400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2418" y="1452110"/>
            <a:ext cx="13031343" cy="738149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2105025"/>
            <a:ext cx="15240000" cy="60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2386" y="1599556"/>
            <a:ext cx="12631407" cy="70866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257300"/>
            <a:ext cx="15240000" cy="7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4501" y="1980556"/>
            <a:ext cx="15269500" cy="651574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584" y="933450"/>
            <a:ext cx="14902832" cy="8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8090" y="1714500"/>
            <a:ext cx="1524000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0702" y="3086100"/>
            <a:ext cx="15004309" cy="639046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838200"/>
            <a:ext cx="15240000" cy="86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2857" y="2781300"/>
            <a:ext cx="6598421" cy="268768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 cap="flat" cmpd="sng" w="222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50800" endA="300" endPos="0" kx="0" rotWithShape="0" algn="bl" stA="50000" stPos="0" sy="-100000" ky="0"/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8090" y="1466207"/>
            <a:ext cx="15240000" cy="7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047750"/>
            <a:ext cx="15240000" cy="81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9"/>
          <p:cNvPicPr preferRelativeResize="0"/>
          <p:nvPr/>
        </p:nvPicPr>
        <p:blipFill rotWithShape="1">
          <a:blip r:embed="rId5">
            <a:alphaModFix/>
          </a:blip>
          <a:srcRect b="0" l="0" r="0" t="7763"/>
          <a:stretch/>
        </p:blipFill>
        <p:spPr>
          <a:xfrm>
            <a:off x="1601369" y="951857"/>
            <a:ext cx="15082976" cy="83820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0" y="685800"/>
            <a:ext cx="14859000" cy="8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54198" y="4686300"/>
            <a:ext cx="13779603" cy="4343400"/>
          </a:xfrm>
          <a:prstGeom prst="rect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6923" y="361307"/>
            <a:ext cx="14011868" cy="95631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1162050"/>
            <a:ext cx="15240000" cy="79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20400" y="1349293"/>
            <a:ext cx="5691930" cy="5376260"/>
          </a:xfrm>
          <a:prstGeom prst="roundRect">
            <a:avLst>
              <a:gd fmla="val 4553" name="adj"/>
            </a:avLst>
          </a:prstGeom>
          <a:solidFill>
            <a:srgbClr val="ECECE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140" y="469609"/>
            <a:ext cx="8253753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3414" y="450238"/>
            <a:ext cx="8253753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1523999"/>
            <a:ext cx="7315200" cy="724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6000" y="1484214"/>
            <a:ext cx="7355386" cy="7281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5148" y="1209675"/>
            <a:ext cx="15057703" cy="78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8090" y="1104900"/>
            <a:ext cx="15240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8090" y="2476500"/>
            <a:ext cx="15240000" cy="650487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0345" y="2021183"/>
            <a:ext cx="15047310" cy="624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5913" y="895350"/>
            <a:ext cx="14776174" cy="84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5357" y="2799707"/>
            <a:ext cx="1333500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0352" y="2132957"/>
            <a:ext cx="15255476" cy="6019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6500" y="2190750"/>
            <a:ext cx="133350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7654" y="1458428"/>
            <a:ext cx="15033945" cy="741887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8450" y="801678"/>
            <a:ext cx="12611100" cy="868364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3357" y="1390007"/>
            <a:ext cx="148590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498" y="4838700"/>
            <a:ext cx="16915003" cy="3505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371" y="469609"/>
            <a:ext cx="15949438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6185" y="796043"/>
            <a:ext cx="11145676" cy="8693627"/>
          </a:xfrm>
          <a:prstGeom prst="roundRect">
            <a:avLst>
              <a:gd fmla="val 6452" name="adj"/>
            </a:avLst>
          </a:prstGeom>
          <a:solidFill>
            <a:srgbClr val="ECECEC"/>
          </a:solidFill>
          <a:ln>
            <a:noFill/>
          </a:ln>
        </p:spPr>
      </p:pic>
      <p:grpSp>
        <p:nvGrpSpPr>
          <p:cNvPr id="773" name="Google Shape;773;p71"/>
          <p:cNvGrpSpPr/>
          <p:nvPr/>
        </p:nvGrpSpPr>
        <p:grpSpPr>
          <a:xfrm>
            <a:off x="-1447800" y="-11171"/>
            <a:ext cx="10357993" cy="1933537"/>
            <a:chOff x="7001082" y="7334384"/>
            <a:chExt cx="10357993" cy="1933537"/>
          </a:xfrm>
        </p:grpSpPr>
        <p:grpSp>
          <p:nvGrpSpPr>
            <p:cNvPr id="774" name="Google Shape;774;p71"/>
            <p:cNvGrpSpPr/>
            <p:nvPr/>
          </p:nvGrpSpPr>
          <p:grpSpPr>
            <a:xfrm>
              <a:off x="7001082" y="7334384"/>
              <a:ext cx="10357993" cy="1933537"/>
              <a:chOff x="7001082" y="7334384"/>
              <a:chExt cx="10357993" cy="1933537"/>
            </a:xfrm>
          </p:grpSpPr>
          <p:pic>
            <p:nvPicPr>
              <p:cNvPr id="775" name="Google Shape;775;p7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001082" y="7334384"/>
                <a:ext cx="10357993" cy="1933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6" name="Google Shape;776;p7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526836" y="7779466"/>
                <a:ext cx="5178997" cy="966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7" name="Google Shape;777;p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94764" y="7895880"/>
              <a:ext cx="5404574" cy="765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음식, 그릇, 스프, 스튜이(가) 표시된 사진&#10;&#10;자동 생성된 설명" id="778" name="Google Shape;778;p71"/>
          <p:cNvPicPr preferRelativeResize="0"/>
          <p:nvPr/>
        </p:nvPicPr>
        <p:blipFill rotWithShape="1">
          <a:blip r:embed="rId9">
            <a:alphaModFix/>
          </a:blip>
          <a:srcRect b="0" l="5466" r="0" t="0"/>
          <a:stretch/>
        </p:blipFill>
        <p:spPr>
          <a:xfrm>
            <a:off x="10793138" y="1525486"/>
            <a:ext cx="4406726" cy="262210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플레이트, 음식, 실내, 식사이(가) 표시된 사진&#10;&#10;자동 생성된 설명" id="779" name="Google Shape;779;p71"/>
          <p:cNvPicPr preferRelativeResize="0"/>
          <p:nvPr/>
        </p:nvPicPr>
        <p:blipFill rotWithShape="1">
          <a:blip r:embed="rId10">
            <a:alphaModFix/>
          </a:blip>
          <a:srcRect b="16474" l="0" r="0" t="0"/>
          <a:stretch/>
        </p:blipFill>
        <p:spPr>
          <a:xfrm>
            <a:off x="9866624" y="4196524"/>
            <a:ext cx="3148020" cy="262210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음식, 그릇, 파스타, 요리된이(가) 표시된 사진&#10;&#10;자동 생성된 설명" id="780" name="Google Shape;780;p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234819" y="6249356"/>
            <a:ext cx="3199344" cy="319934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27410" y="6651087"/>
            <a:ext cx="4047316" cy="404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872" y="663854"/>
            <a:ext cx="15828528" cy="89754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" name="Google Shape;788;p72"/>
          <p:cNvGrpSpPr/>
          <p:nvPr/>
        </p:nvGrpSpPr>
        <p:grpSpPr>
          <a:xfrm>
            <a:off x="-1614464" y="112981"/>
            <a:ext cx="10357993" cy="1933537"/>
            <a:chOff x="8022224" y="4972039"/>
            <a:chExt cx="10357993" cy="1933537"/>
          </a:xfrm>
        </p:grpSpPr>
        <p:grpSp>
          <p:nvGrpSpPr>
            <p:cNvPr id="789" name="Google Shape;789;p72"/>
            <p:cNvGrpSpPr/>
            <p:nvPr/>
          </p:nvGrpSpPr>
          <p:grpSpPr>
            <a:xfrm>
              <a:off x="8022224" y="4972039"/>
              <a:ext cx="10357993" cy="1933537"/>
              <a:chOff x="8022224" y="4972039"/>
              <a:chExt cx="10357993" cy="1933537"/>
            </a:xfrm>
          </p:grpSpPr>
          <p:pic>
            <p:nvPicPr>
              <p:cNvPr id="790" name="Google Shape;790;p7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022224" y="4972039"/>
                <a:ext cx="10357993" cy="1933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1" name="Google Shape;791;p7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547977" y="5417121"/>
                <a:ext cx="5178997" cy="966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2" name="Google Shape;792;p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615906" y="5533535"/>
              <a:ext cx="5911945" cy="765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3" name="Google Shape;793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65808" y="2174450"/>
            <a:ext cx="11356383" cy="6784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72"/>
          <p:cNvGrpSpPr/>
          <p:nvPr/>
        </p:nvGrpSpPr>
        <p:grpSpPr>
          <a:xfrm>
            <a:off x="3276600" y="1969913"/>
            <a:ext cx="3280959" cy="949100"/>
            <a:chOff x="2803769" y="2057785"/>
            <a:chExt cx="4330820" cy="1226403"/>
          </a:xfrm>
        </p:grpSpPr>
        <p:pic>
          <p:nvPicPr>
            <p:cNvPr id="795" name="Google Shape;795;p7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803769" y="2057785"/>
              <a:ext cx="4330820" cy="122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7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500769" y="2075309"/>
              <a:ext cx="2959466" cy="11102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7" name="Google Shape;797;p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00787" y="3035427"/>
            <a:ext cx="957658" cy="93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7599" y="1062819"/>
            <a:ext cx="15010515" cy="81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3074" y="4141315"/>
            <a:ext cx="7480900" cy="100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3"/>
          <p:cNvPicPr preferRelativeResize="0"/>
          <p:nvPr/>
        </p:nvPicPr>
        <p:blipFill rotWithShape="1">
          <a:blip r:embed="rId6">
            <a:alphaModFix/>
          </a:blip>
          <a:srcRect b="33704" l="0" r="0" t="0"/>
          <a:stretch/>
        </p:blipFill>
        <p:spPr>
          <a:xfrm>
            <a:off x="3490858" y="2962407"/>
            <a:ext cx="1614542" cy="324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3074" y="5804468"/>
            <a:ext cx="7722095" cy="100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28013" y="6791909"/>
            <a:ext cx="2119382" cy="1959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73"/>
          <p:cNvGrpSpPr/>
          <p:nvPr/>
        </p:nvGrpSpPr>
        <p:grpSpPr>
          <a:xfrm>
            <a:off x="3187067" y="2120682"/>
            <a:ext cx="4330820" cy="1250648"/>
            <a:chOff x="9375303" y="2033540"/>
            <a:chExt cx="4330820" cy="1250648"/>
          </a:xfrm>
        </p:grpSpPr>
        <p:pic>
          <p:nvPicPr>
            <p:cNvPr id="809" name="Google Shape;809;p7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75303" y="2057785"/>
              <a:ext cx="4330820" cy="122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7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246348" y="2033540"/>
              <a:ext cx="2893980" cy="1110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27410" y="6651087"/>
            <a:ext cx="4047316" cy="404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9957" y="1390919"/>
            <a:ext cx="15925800" cy="793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6851" y="3047570"/>
            <a:ext cx="4291732" cy="9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7212" y="1998314"/>
            <a:ext cx="1225621" cy="561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5206" y="5822469"/>
            <a:ext cx="7156980" cy="9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96851" y="4422026"/>
            <a:ext cx="5538275" cy="9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78678" y="7204438"/>
            <a:ext cx="7375570" cy="9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8404" y="7777900"/>
            <a:ext cx="4788530" cy="43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60716" y="3639475"/>
            <a:ext cx="7003587" cy="68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8404" y="6421831"/>
            <a:ext cx="4951130" cy="43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31451" y="5013513"/>
            <a:ext cx="6116311" cy="685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74"/>
          <p:cNvGrpSpPr/>
          <p:nvPr/>
        </p:nvGrpSpPr>
        <p:grpSpPr>
          <a:xfrm>
            <a:off x="-1524002" y="871992"/>
            <a:ext cx="10357993" cy="1933537"/>
            <a:chOff x="-1331432" y="-253105"/>
            <a:chExt cx="10357993" cy="1933537"/>
          </a:xfrm>
        </p:grpSpPr>
        <p:pic>
          <p:nvPicPr>
            <p:cNvPr id="828" name="Google Shape;828;p7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-1331432" y="-253105"/>
              <a:ext cx="10357993" cy="1933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7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172083" y="114286"/>
              <a:ext cx="5178997" cy="9667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0" name="Google Shape;830;p7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06428" y="1297606"/>
            <a:ext cx="4297134" cy="80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4469" y="831661"/>
            <a:ext cx="13271720" cy="8623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Google Shape;837;p75"/>
          <p:cNvGrpSpPr/>
          <p:nvPr/>
        </p:nvGrpSpPr>
        <p:grpSpPr>
          <a:xfrm>
            <a:off x="4379274" y="964617"/>
            <a:ext cx="10357993" cy="1933537"/>
            <a:chOff x="-254214" y="715678"/>
            <a:chExt cx="10357993" cy="1933537"/>
          </a:xfrm>
        </p:grpSpPr>
        <p:grpSp>
          <p:nvGrpSpPr>
            <p:cNvPr id="838" name="Google Shape;838;p75"/>
            <p:cNvGrpSpPr/>
            <p:nvPr/>
          </p:nvGrpSpPr>
          <p:grpSpPr>
            <a:xfrm>
              <a:off x="-254214" y="715678"/>
              <a:ext cx="10357993" cy="1933537"/>
              <a:chOff x="-254214" y="715678"/>
              <a:chExt cx="10357993" cy="1933537"/>
            </a:xfrm>
          </p:grpSpPr>
          <p:pic>
            <p:nvPicPr>
              <p:cNvPr id="839" name="Google Shape;839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-254214" y="715678"/>
                <a:ext cx="10357993" cy="1933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0" name="Google Shape;840;p7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271540" y="1160761"/>
                <a:ext cx="5178997" cy="966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1" name="Google Shape;841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39467" y="1277177"/>
              <a:ext cx="4601898" cy="765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2" name="Google Shape;842;p75"/>
          <p:cNvSpPr txBox="1"/>
          <p:nvPr/>
        </p:nvSpPr>
        <p:spPr>
          <a:xfrm>
            <a:off x="3640415" y="2821551"/>
            <a:ext cx="117519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>
                <a:solidFill>
                  <a:schemeClr val="dk1"/>
                </a:solidFill>
              </a:rPr>
              <a:t>서울 특별시 일반 음식점 인허가 정보[웹사이트].</a:t>
            </a:r>
            <a:r>
              <a:rPr lang="ko-KR" sz="1800" u="sng">
                <a:solidFill>
                  <a:schemeClr val="hlink"/>
                </a:solidFill>
                <a:hlinkClick r:id="rId8"/>
              </a:rPr>
              <a:t>http://data.seoul.go.kr/dataList/OA-16094/S/1/datasetView.do</a:t>
            </a:r>
            <a:r>
              <a:rPr lang="ko-K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학습데이터[웹사이트].(2022.04.20).URL : </a:t>
            </a: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https://bluediary8.tistory.com/17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감성분석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[웹사이트].(2022.04.20).URL: </a:t>
            </a: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18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https://moojuksublime.tistory.com/14</a:t>
            </a:r>
            <a:endParaRPr i="0" sz="1800" u="sng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자연어처리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[웹사이트].(2022.04.20).URL: </a:t>
            </a: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18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http://aispiration.com/text/nlp-text-sentiment-yelp.html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ko-KR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크롤링</a:t>
            </a: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[웹사이트].(2022.04.20).URL: </a:t>
            </a:r>
            <a:r>
              <a:rPr b="0" i="0" lang="ko-KR" sz="18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https://data101.oopy.io/recommendation-engine-cosine-similarity</a:t>
            </a:r>
            <a:endParaRPr sz="18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•"/>
            </a:pPr>
            <a:r>
              <a:rPr b="0" i="0" lang="ko-KR" sz="18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환경구축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[웹사이트].(2022.04.20).URL: </a:t>
            </a:r>
            <a:r>
              <a:rPr b="0" i="0" lang="ko-KR" sz="18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https://blog.naver.com/kyy0810/221494376698</a:t>
            </a:r>
            <a:endParaRPr b="0" i="0" sz="1800" u="sng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지도시각화[웹사이트].(2022.04.20).URL: </a:t>
            </a:r>
            <a:r>
              <a:rPr lang="ko-KR" sz="18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https://nostalgiaa.tistory.com/36</a:t>
            </a:r>
            <a:endParaRPr b="0" sz="1800" u="sng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딥 러닝을 이용한 자연어 처리 입문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[웹사이트].(2022.04.20).URL : </a:t>
            </a: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https://wikidocs.net/book/2155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b="0" i="0" lang="ko-KR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이것이 데이터 분석이다 wiht 파이썬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[웹사이트].(2022.04.20).URL: </a:t>
            </a: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https://speedanddirection.tistory.com/m/94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8" name="Google Shape;848;p76"/>
          <p:cNvGrpSpPr/>
          <p:nvPr/>
        </p:nvGrpSpPr>
        <p:grpSpPr>
          <a:xfrm>
            <a:off x="-89405" y="1402870"/>
            <a:ext cx="18736612" cy="4126542"/>
            <a:chOff x="-89405" y="1402870"/>
            <a:chExt cx="18736612" cy="4126542"/>
          </a:xfrm>
        </p:grpSpPr>
        <p:grpSp>
          <p:nvGrpSpPr>
            <p:cNvPr id="849" name="Google Shape;849;p76"/>
            <p:cNvGrpSpPr/>
            <p:nvPr/>
          </p:nvGrpSpPr>
          <p:grpSpPr>
            <a:xfrm>
              <a:off x="-89405" y="1402870"/>
              <a:ext cx="18736612" cy="4126542"/>
              <a:chOff x="-89405" y="1402870"/>
              <a:chExt cx="18736612" cy="4126542"/>
            </a:xfrm>
          </p:grpSpPr>
          <p:pic>
            <p:nvPicPr>
              <p:cNvPr id="850" name="Google Shape;850;p7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89405" y="1402870"/>
                <a:ext cx="18736612" cy="41265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1" name="Google Shape;851;p7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458704" y="2352763"/>
                <a:ext cx="9368306" cy="20632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2" name="Google Shape;852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42549" y="2391126"/>
              <a:ext cx="8845281" cy="13729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3" name="Google Shape;853;p76"/>
          <p:cNvGrpSpPr/>
          <p:nvPr/>
        </p:nvGrpSpPr>
        <p:grpSpPr>
          <a:xfrm>
            <a:off x="1801953" y="4034549"/>
            <a:ext cx="14691830" cy="5509277"/>
            <a:chOff x="1801953" y="4034549"/>
            <a:chExt cx="14691830" cy="5509277"/>
          </a:xfrm>
        </p:grpSpPr>
        <p:grpSp>
          <p:nvGrpSpPr>
            <p:cNvPr id="854" name="Google Shape;854;p76"/>
            <p:cNvGrpSpPr/>
            <p:nvPr/>
          </p:nvGrpSpPr>
          <p:grpSpPr>
            <a:xfrm>
              <a:off x="1801953" y="4034549"/>
              <a:ext cx="9976992" cy="4126542"/>
              <a:chOff x="1801953" y="4034549"/>
              <a:chExt cx="9976992" cy="4126542"/>
            </a:xfrm>
          </p:grpSpPr>
          <p:pic>
            <p:nvPicPr>
              <p:cNvPr id="855" name="Google Shape;855;p7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801953" y="4034549"/>
                <a:ext cx="9976992" cy="41265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6" name="Google Shape;856;p7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160158" y="4984441"/>
                <a:ext cx="4988496" cy="20632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7" name="Google Shape;857;p7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921076" y="5011809"/>
              <a:ext cx="4095391" cy="14913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8" name="Google Shape;858;p76"/>
            <p:cNvGrpSpPr/>
            <p:nvPr/>
          </p:nvGrpSpPr>
          <p:grpSpPr>
            <a:xfrm>
              <a:off x="4599297" y="5417284"/>
              <a:ext cx="11894486" cy="4126542"/>
              <a:chOff x="4599297" y="5417284"/>
              <a:chExt cx="11894486" cy="4126542"/>
            </a:xfrm>
          </p:grpSpPr>
          <p:pic>
            <p:nvPicPr>
              <p:cNvPr id="859" name="Google Shape;859;p7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599297" y="5417284"/>
                <a:ext cx="11894486" cy="41265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0" name="Google Shape;860;p7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436875" y="6367176"/>
                <a:ext cx="5947243" cy="20632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61" name="Google Shape;861;p7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484764" y="6444380"/>
              <a:ext cx="5986602" cy="13884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2" name="Google Shape;862;p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429000" y="8782338"/>
            <a:ext cx="12564408" cy="1225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7350" y="952500"/>
            <a:ext cx="14973300" cy="658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4015" y="6134100"/>
            <a:ext cx="14129833" cy="312827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-9524"/>
            <a:ext cx="18304762" cy="103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352" y="469609"/>
            <a:ext cx="15989011" cy="934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3357" y="800100"/>
            <a:ext cx="14859000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/>
          <p:cNvPicPr preferRelativeResize="0"/>
          <p:nvPr/>
        </p:nvPicPr>
        <p:blipFill rotWithShape="1">
          <a:blip r:embed="rId6">
            <a:alphaModFix/>
          </a:blip>
          <a:srcRect b="10759" l="21129" r="21199" t="7176"/>
          <a:stretch/>
        </p:blipFill>
        <p:spPr>
          <a:xfrm>
            <a:off x="3522890" y="3222924"/>
            <a:ext cx="5257800" cy="614984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9"/>
          <p:cNvPicPr preferRelativeResize="0"/>
          <p:nvPr/>
        </p:nvPicPr>
        <p:blipFill rotWithShape="1">
          <a:blip r:embed="rId7">
            <a:alphaModFix/>
          </a:blip>
          <a:srcRect b="4400" l="19600" r="19599" t="4399"/>
          <a:stretch/>
        </p:blipFill>
        <p:spPr>
          <a:xfrm>
            <a:off x="9757110" y="876300"/>
            <a:ext cx="5791200" cy="86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2022-04-19T10:35:33Z</dcterms:created>
  <dc:creator>officegen</dc:creator>
</cp:coreProperties>
</file>